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9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202" r:id="rId152"/>
    <p:sldId id="1196" r:id="rId153"/>
    <p:sldId id="1203" r:id="rId154"/>
    <p:sldId id="1205" r:id="rId155"/>
    <p:sldId id="1206" r:id="rId156"/>
    <p:sldId id="1204" r:id="rId157"/>
    <p:sldId id="1195" r:id="rId158"/>
    <p:sldId id="1197" r:id="rId159"/>
    <p:sldId id="1198" r:id="rId160"/>
    <p:sldId id="1199" r:id="rId161"/>
    <p:sldId id="321" r:id="rId162"/>
    <p:sldId id="322" r:id="rId163"/>
    <p:sldId id="324" r:id="rId164"/>
    <p:sldId id="330" r:id="rId165"/>
    <p:sldId id="326" r:id="rId166"/>
    <p:sldId id="327" r:id="rId167"/>
    <p:sldId id="341" r:id="rId168"/>
    <p:sldId id="331" r:id="rId169"/>
    <p:sldId id="338" r:id="rId170"/>
    <p:sldId id="339" r:id="rId171"/>
    <p:sldId id="337" r:id="rId172"/>
    <p:sldId id="325" r:id="rId173"/>
    <p:sldId id="1185" r:id="rId174"/>
    <p:sldId id="1200" r:id="rId175"/>
    <p:sldId id="260" r:id="rId176"/>
    <p:sldId id="916" r:id="rId177"/>
    <p:sldId id="258" r:id="rId178"/>
  </p:sldIdLst>
  <p:sldSz cx="12192000" cy="6858000"/>
  <p:notesSz cx="6858000" cy="9144000"/>
  <p:custDataLst>
    <p:tags r:id="rId1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4" Type="http://schemas.openxmlformats.org/officeDocument/2006/relationships/tags" Target="tags/tag1.xml"/><Relationship Id="rId183" Type="http://schemas.openxmlformats.org/officeDocument/2006/relationships/commentAuthors" Target="commentAuthors.xml"/><Relationship Id="rId182" Type="http://schemas.openxmlformats.org/officeDocument/2006/relationships/tableStyles" Target="tableStyles.xml"/><Relationship Id="rId181" Type="http://schemas.openxmlformats.org/officeDocument/2006/relationships/viewProps" Target="viewProps.xml"/><Relationship Id="rId180" Type="http://schemas.openxmlformats.org/officeDocument/2006/relationships/presProps" Target="presProps.xml"/><Relationship Id="rId18" Type="http://schemas.openxmlformats.org/officeDocument/2006/relationships/slide" Target="slides/slide15.xml"/><Relationship Id="rId179" Type="http://schemas.openxmlformats.org/officeDocument/2006/relationships/handoutMaster" Target="handoutMasters/handoutMaster1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6.png"/><Relationship Id="rId3" Type="http://schemas.openxmlformats.org/officeDocument/2006/relationships/image" Target="../media/image1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25" y="2012950"/>
            <a:ext cx="889889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820" y="1219200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4035425"/>
            <a:ext cx="889889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20350</Words>
  <Application>WPS 演示</Application>
  <PresentationFormat>宽屏</PresentationFormat>
  <Paragraphs>1249</Paragraphs>
  <Slides>175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175</vt:i4>
      </vt:variant>
    </vt:vector>
  </HeadingPairs>
  <TitlesOfParts>
    <vt:vector size="19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1022</cp:revision>
  <dcterms:created xsi:type="dcterms:W3CDTF">2023-03-11T21:53:44Z</dcterms:created>
  <dcterms:modified xsi:type="dcterms:W3CDTF">2023-03-11T21:53:44Z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